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11/07/2025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61.emf"/><Relationship Id="rId7" Type="http://schemas.openxmlformats.org/officeDocument/2006/relationships/image" Target="../media/image1530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6468</Words>
  <Application>Microsoft Office PowerPoint</Application>
  <PresentationFormat>Widescreen</PresentationFormat>
  <Paragraphs>666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3" baseType="lpstr">
      <vt:lpstr>Arial</vt:lpstr>
      <vt:lpstr>Cambria Math</vt:lpstr>
      <vt:lpstr>Fira Mono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252</cp:revision>
  <dcterms:created xsi:type="dcterms:W3CDTF">2025-06-26T11:45:10Z</dcterms:created>
  <dcterms:modified xsi:type="dcterms:W3CDTF">2025-07-11T10:59:51Z</dcterms:modified>
</cp:coreProperties>
</file>